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9"/>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530" r:id="rId24"/>
    <p:sldId id="268" r:id="rId25"/>
    <p:sldId id="259"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648" r:id="rId67"/>
    <p:sldId id="649"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handoutMaster" Target="handoutMasters/handoutMaster1.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70000"/>
          </a:bodyPr>
          <a:p>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53685</Words>
  <Application>Kingsoft Office WPP</Application>
  <PresentationFormat>Widescreen</PresentationFormat>
  <Paragraphs>1052</Paragraphs>
  <Slides>65</Slides>
  <Notes>25</Notes>
  <HiddenSlides>0</HiddenSlides>
  <MMClips>0</MMClips>
  <ScaleCrop>false</ScaleCrop>
  <HeadingPairs>
    <vt:vector size="4" baseType="variant">
      <vt:variant>
        <vt:lpstr>主题</vt:lpstr>
      </vt:variant>
      <vt:variant>
        <vt:i4>1</vt:i4>
      </vt:variant>
      <vt:variant>
        <vt:lpstr>幻灯片标题</vt:lpstr>
      </vt:variant>
      <vt:variant>
        <vt:i4>65</vt:i4>
      </vt:variant>
    </vt:vector>
  </HeadingPairs>
  <TitlesOfParts>
    <vt:vector size="66"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331</cp:revision>
  <dcterms:created xsi:type="dcterms:W3CDTF">2018-10-24T08:41:55Z</dcterms:created>
  <dcterms:modified xsi:type="dcterms:W3CDTF">2018-10-24T08:41:55Z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